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8" r:id="rId84"/>
    <p:sldId id="337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7" r:id="rId103"/>
    <p:sldId id="358" r:id="rId10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06/07/2025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From design to </a:t>
            </a:r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582408" y="4470624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6408" y="4254624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 err="1"/>
              <a:t>Arrays’s</a:t>
            </a:r>
            <a:r>
              <a:rPr lang="it-IT" dirty="0"/>
              <a:t>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are 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let’s learn about a few of them that are useful (https://www.w3schools.com/html/html_form_input_types.asp)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34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236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065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157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7793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5662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78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24077610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1603539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237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661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73593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958101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705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08993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6973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506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4197</Words>
  <Application>Microsoft Office PowerPoint</Application>
  <PresentationFormat>Widescreen</PresentationFormat>
  <Paragraphs>402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Cambria Math</vt:lpstr>
      <vt:lpstr>Fira Mono</vt:lpstr>
      <vt:lpstr>Georgia</vt:lpstr>
      <vt:lpstr>Office Theme</vt:lpstr>
      <vt:lpstr>From design to estimation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9</vt:lpstr>
      <vt:lpstr>Test</vt:lpstr>
      <vt:lpstr>Basic of test</vt:lpstr>
      <vt:lpstr>Between subject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172</cp:revision>
  <dcterms:created xsi:type="dcterms:W3CDTF">2025-06-26T11:45:10Z</dcterms:created>
  <dcterms:modified xsi:type="dcterms:W3CDTF">2025-07-06T17:28:42Z</dcterms:modified>
</cp:coreProperties>
</file>